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4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8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66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2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62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9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7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9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7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7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E5D8B-79A1-E04B-AAC8-B3347DF2927C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20EB-440B-7948-8629-0BBEC9A29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8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1, Lesson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4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8321" y="2099298"/>
            <a:ext cx="4709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Larger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232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3 ten 5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>
                <a:latin typeface="Arial"/>
                <a:cs typeface="Arial"/>
              </a:rPr>
              <a:t>3</a:t>
            </a:r>
            <a:r>
              <a:rPr lang="en-US" sz="20000" dirty="0" smtClean="0">
                <a:latin typeface="Arial"/>
                <a:cs typeface="Arial"/>
              </a:rPr>
              <a:t>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4283" y="149312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>
                <a:latin typeface="Arial"/>
                <a:cs typeface="Arial"/>
              </a:rPr>
              <a:t>5</a:t>
            </a:r>
            <a:endParaRPr lang="en-US" sz="2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1512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3 ten 8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>
                <a:latin typeface="Arial"/>
                <a:cs typeface="Arial"/>
              </a:rPr>
              <a:t>3</a:t>
            </a:r>
            <a:r>
              <a:rPr lang="en-US" sz="20000" dirty="0" smtClean="0">
                <a:latin typeface="Arial"/>
                <a:cs typeface="Arial"/>
              </a:rPr>
              <a:t>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4283" y="149312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8</a:t>
            </a:r>
            <a:endParaRPr lang="en-US" sz="2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37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/>
                <a:cs typeface="Arial"/>
              </a:rPr>
              <a:t>7</a:t>
            </a:r>
            <a:r>
              <a:rPr lang="en-US" sz="4000" dirty="0" smtClean="0">
                <a:latin typeface="Arial"/>
                <a:cs typeface="Arial"/>
              </a:rPr>
              <a:t> ten 8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70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4283" y="149312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8</a:t>
            </a:r>
            <a:endParaRPr lang="en-US" sz="2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856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/>
                <a:cs typeface="Arial"/>
              </a:rPr>
              <a:t>7</a:t>
            </a:r>
            <a:r>
              <a:rPr lang="en-US" sz="4000" dirty="0" smtClean="0">
                <a:latin typeface="Arial"/>
                <a:cs typeface="Arial"/>
              </a:rPr>
              <a:t> ten 7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70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4283" y="149312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7</a:t>
            </a:r>
            <a:endParaRPr lang="en-US" sz="2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0421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3664" y="1411293"/>
            <a:ext cx="63326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Arial"/>
                <a:cs typeface="Arial"/>
              </a:rPr>
              <a:t>10 + 8 = 18</a:t>
            </a:r>
          </a:p>
          <a:p>
            <a:pPr algn="ctr"/>
            <a:r>
              <a:rPr lang="en-US" sz="7200" dirty="0" smtClean="0">
                <a:latin typeface="Arial"/>
                <a:cs typeface="Arial"/>
              </a:rPr>
              <a:t>30 + 8 = 38</a:t>
            </a:r>
          </a:p>
          <a:p>
            <a:pPr algn="ctr"/>
            <a:r>
              <a:rPr lang="en-US" sz="7200" dirty="0" smtClean="0">
                <a:latin typeface="Arial"/>
                <a:cs typeface="Arial"/>
              </a:rPr>
              <a:t>70 + 8 = 78</a:t>
            </a:r>
            <a:endParaRPr lang="en-US" sz="7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8826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65449" y="2265315"/>
            <a:ext cx="5715873" cy="213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05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58714" y="2400317"/>
            <a:ext cx="6144663" cy="227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28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11055" y="2237699"/>
            <a:ext cx="5880648" cy="215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281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52577" y="2330072"/>
            <a:ext cx="6076784" cy="228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8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10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74283" y="149312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1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/>
                <a:cs typeface="Arial"/>
              </a:rPr>
              <a:t>1</a:t>
            </a:r>
            <a:r>
              <a:rPr lang="en-US" sz="4000" dirty="0" smtClean="0">
                <a:latin typeface="Arial"/>
                <a:cs typeface="Arial"/>
              </a:rPr>
              <a:t> ten 1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274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10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2605" y="165189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>
                <a:latin typeface="Arial"/>
                <a:cs typeface="Arial"/>
              </a:rPr>
              <a:t>2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428" y="829134"/>
            <a:ext cx="7161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/>
                <a:cs typeface="Arial"/>
              </a:rPr>
              <a:t>1</a:t>
            </a:r>
            <a:r>
              <a:rPr lang="en-US" sz="4000" dirty="0" smtClean="0">
                <a:latin typeface="Arial"/>
                <a:cs typeface="Arial"/>
              </a:rPr>
              <a:t> ten 2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515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1179" y="1651897"/>
            <a:ext cx="32104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10</a:t>
            </a:r>
            <a:endParaRPr lang="en-US" sz="20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2605" y="1651897"/>
            <a:ext cx="215204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latin typeface="Arial"/>
                <a:cs typeface="Arial"/>
              </a:rPr>
              <a:t>3</a:t>
            </a:r>
            <a:endParaRPr lang="en-US" sz="2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2671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7825" y="1922886"/>
            <a:ext cx="460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 Plus Number Sentences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8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81694"/>
            <a:ext cx="6898181" cy="2546739"/>
          </a:xfrm>
          <a:prstGeom prst="rect">
            <a:avLst/>
          </a:prstGeom>
        </p:spPr>
      </p:pic>
      <p:pic>
        <p:nvPicPr>
          <p:cNvPr id="3" name="Picture 2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491165"/>
            <a:ext cx="6898181" cy="26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757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522824"/>
            <a:ext cx="6898181" cy="2546739"/>
          </a:xfrm>
          <a:prstGeom prst="rect">
            <a:avLst/>
          </a:prstGeom>
        </p:spPr>
      </p:pic>
      <p:pic>
        <p:nvPicPr>
          <p:cNvPr id="4" name="Picture 3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538731"/>
            <a:ext cx="6965841" cy="261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3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81694"/>
            <a:ext cx="6898181" cy="2546739"/>
          </a:xfrm>
          <a:prstGeom prst="rect">
            <a:avLst/>
          </a:prstGeom>
        </p:spPr>
      </p:pic>
      <p:pic>
        <p:nvPicPr>
          <p:cNvPr id="3" name="Picture 2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5" y="3427516"/>
            <a:ext cx="6773658" cy="262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3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81694"/>
            <a:ext cx="6898181" cy="2546739"/>
          </a:xfrm>
          <a:prstGeom prst="rect">
            <a:avLst/>
          </a:prstGeom>
        </p:spPr>
      </p:pic>
      <p:pic>
        <p:nvPicPr>
          <p:cNvPr id="3" name="Picture 2" descr="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44" y="3334623"/>
            <a:ext cx="6898181" cy="261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9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58</Words>
  <Application>Microsoft Macintosh PowerPoint</Application>
  <PresentationFormat>On-screen Show (4:3)</PresentationFormat>
  <Paragraphs>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Module 1, Lesson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1, Lesson 2</dc:title>
  <dc:creator>Help Desk</dc:creator>
  <cp:lastModifiedBy>Help Desk</cp:lastModifiedBy>
  <cp:revision>3</cp:revision>
  <dcterms:created xsi:type="dcterms:W3CDTF">2015-05-13T18:41:05Z</dcterms:created>
  <dcterms:modified xsi:type="dcterms:W3CDTF">2015-05-13T19:11:07Z</dcterms:modified>
</cp:coreProperties>
</file>